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DD008-5280-5D0B-F75E-C1B88940EA09}" v="1740" dt="2022-06-23T19:45:36.114"/>
    <p1510:client id="{5C0D5A79-441A-4E06-B3DE-6D9EBCB5458A}" v="77" dt="2022-06-23T17:59:3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D3E6-766B-26D0-E40F-213CC4462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FFF3E-91E1-A2B9-93E0-8B41FF0C3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77591-0DE5-82BF-2353-1166F5E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DBA1-92BE-3F03-D280-D2E486B4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03B1-7B9C-7E41-5E9F-671A0970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546B-D263-0CAC-A21D-5FC76289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E22E-86C5-FFD4-C6C2-807A71F3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A6FF-F886-7A59-D34C-4F5EE2B3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80C62-7D60-D84B-A2B6-CDCE9CA8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D59D6-5039-78FD-6410-28EE8780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9658-C6DD-0DAD-E90E-F33502E8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3058F-160D-5398-956A-6833EF6B9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BEA7-DAA0-81A3-40C3-11D1BBAB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9EEBF-907A-EC0E-68D8-533ECBF3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436A-A3FD-C549-0BF7-529FC32D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2CCD-43BB-901B-DE3F-0886EBFB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C262F-1AAE-89B1-C560-78AC4202F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6DF56-15F3-623B-97D8-75841AE9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324BF-E334-5481-861B-43ABB4A2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D2E4-BFC8-E491-27F6-03BAF28D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E0CF0-E874-4A03-BF6A-9B3D636E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BE29-C3C1-3DC1-52F9-F597FAD7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EF4B1-1BFC-D3D5-53C6-38B23A09A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C0A63-9386-3137-C0A6-4D8F2A60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59F29-EB29-6B47-CE9E-4AA86C692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B13C8-C686-AF7E-D585-1F88687A9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9F526-AE49-6762-7461-93C9F7C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B8B1C-4D87-767D-E07B-45D7BA0A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B9C6F-F917-61D0-2CB5-36A16828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B595-A4FA-23AE-5963-B2F6D736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F4CD5-4788-59DC-DDF1-A93C00F8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D20CB-8320-F46C-0681-451AE5CF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31DEE-E9E3-71CC-2065-7C1BEBFC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090FB-9C5F-6DBE-C473-54B885CE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98AA5-6E9B-4D3A-F040-ECA16472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940DD-60C6-2ACD-63CF-D0CD2BB2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27D6-94B4-9CE2-5040-5FB81D4C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D4E36-13ED-9E1F-1D18-7E4932D3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32B3-502E-F024-B357-0CD64AB20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D8EA7-F0DB-800B-FDC4-F9E36E09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482D6-618B-61B5-586D-19B75D99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4E344-B028-EB91-D7F6-3EB1BE45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E7AE-97FA-D774-E247-2CD88447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4BCE7-E265-435F-274A-91046DDF7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56FC7-DA12-EC57-DB2F-1AAC577DF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7F31D-8120-A53E-4D2E-1C2E6787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C7CBD-26C2-ED43-D4F8-676E1FD6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FB805-B216-ECD2-5DCC-F69EE661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5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12F3-9FFE-C18F-3EF5-0A130321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1001C-878C-888A-76E6-87F338C54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2EB69-5DEB-AD2A-D7A1-19088C3E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F90A0-939B-FC2B-B32E-9B277983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051A1-2751-E29B-BFEA-C0C05196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8D726-311C-51BA-1AC8-CEF6C6D19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C7816-5DEA-2B78-6B4C-9A85C56EB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D3932-98B4-4885-D94F-8790F76C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FEC88-1ABA-F82A-F780-1DD11744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9803-C45D-BF45-6212-51E818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89FEC-6B6A-9326-501A-83A2B5F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3B796-FA8A-C5F9-1DAD-3033E8BD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87540-9F62-1AD7-26DF-C7B71F58B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A4EB-43DC-674D-9A50-E7C95CEC974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C0E4-7D11-5B82-629B-E75412356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CED5-6C50-B559-134D-146610E20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DC56-50B2-3740-A1B3-33B857EB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m.wikipedia.org/wiki/Decathl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81252"/>
            <a:ext cx="9144000" cy="88241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Stáž Lotyšsko - Riga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8222" y="4486334"/>
            <a:ext cx="2652889" cy="4139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Jan Hanzelka M2.A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C3479E-C33E-841B-72B9-1374B5E2646D}"/>
              </a:ext>
            </a:extLst>
          </p:cNvPr>
          <p:cNvSpPr txBox="1"/>
          <p:nvPr/>
        </p:nvSpPr>
        <p:spPr>
          <a:xfrm>
            <a:off x="1375363" y="5288845"/>
            <a:ext cx="52549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>
                <a:solidFill>
                  <a:srgbClr val="2F5597"/>
                </a:solidFill>
              </a:rPr>
              <a:t>Číslo projektu: 2021-1-CZ01-KA121-VET-000010087</a:t>
            </a:r>
            <a:endParaRPr lang="cs-CZ" sz="14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7E896FB5-24C2-3F41-3AA6-E2A804AD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18" y="3392006"/>
            <a:ext cx="2743200" cy="5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3AA3D-3AC6-77EC-2BE5-7E790D60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Přínos - získané dovednosti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29C02-BAD9-5F3B-D47C-F860E4D03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Jsem teď mnohem víc nezávislý/samostatný, sebevědomý, nebojím se mluvit s cizími lidmi (jak v českém, tak i v cizím jazyce)</a:t>
            </a:r>
          </a:p>
          <a:p>
            <a:r>
              <a:rPr lang="cs-CZ" dirty="0">
                <a:cs typeface="Calibri"/>
              </a:rPr>
              <a:t>Poznal jsem spoustu nových lidí ze všech koutů světa</a:t>
            </a:r>
          </a:p>
          <a:p>
            <a:r>
              <a:rPr lang="cs-CZ" dirty="0">
                <a:cs typeface="Calibri"/>
              </a:rPr>
              <a:t>Objevil novou, zajímavou zemi a její kulturu</a:t>
            </a:r>
          </a:p>
          <a:p>
            <a:r>
              <a:rPr lang="cs-CZ" dirty="0">
                <a:cs typeface="Calibri"/>
              </a:rPr>
              <a:t>Vstřebal jsem velké množství zkušeností v oblasti cizího jazyku, komunikace s lidmi, vedení společnosti, a získal spoustu osobních rad ke sportu a životu jako takovému. </a:t>
            </a:r>
          </a:p>
        </p:txBody>
      </p:sp>
    </p:spTree>
    <p:extLst>
      <p:ext uri="{BB962C8B-B14F-4D97-AF65-F5344CB8AC3E}">
        <p14:creationId xmlns:p14="http://schemas.microsoft.com/office/powerpoint/2010/main" val="2755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0534A-863A-C45E-E7A5-09D41371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Zdroje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3DFB2-96A3-CCF7-1A72-960C84B3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https://cs.m.wikipedia.org/wiki/Decathlon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54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1C306D7-166D-E2AA-8049-88F2DAEA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C2B5A9-A925-BCCB-4A6E-D77B23C6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222" y="1969028"/>
            <a:ext cx="9144000" cy="10002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122167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5503-C36B-C48D-BDB1-C89DD33C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prezentace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4B26-1989-D530-AA7A-D675D0A0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</a:t>
            </a:r>
          </a:p>
          <a:p>
            <a:r>
              <a:rPr lang="cs-CZ" dirty="0"/>
              <a:t>Datum od – do</a:t>
            </a:r>
          </a:p>
          <a:p>
            <a:r>
              <a:rPr lang="cs-CZ" dirty="0"/>
              <a:t>Název firmy</a:t>
            </a:r>
          </a:p>
          <a:p>
            <a:r>
              <a:rPr lang="cs-CZ" dirty="0"/>
              <a:t>Organizační struktura firmy</a:t>
            </a:r>
          </a:p>
          <a:p>
            <a:r>
              <a:rPr lang="cs-CZ" dirty="0"/>
              <a:t>Popis činností + fotky z práce</a:t>
            </a:r>
          </a:p>
          <a:p>
            <a:r>
              <a:rPr lang="cs-CZ" dirty="0" err="1"/>
              <a:t>Volnočasové</a:t>
            </a:r>
            <a:r>
              <a:rPr lang="cs-CZ" dirty="0"/>
              <a:t> aktivity</a:t>
            </a:r>
          </a:p>
          <a:p>
            <a:r>
              <a:rPr lang="cs-CZ" dirty="0"/>
              <a:t>Přínos – získané dovednosti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1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voda, obloha, exteriér, scéna&#10;&#10;Popis se vygeneroval automaticky.">
            <a:extLst>
              <a:ext uri="{FF2B5EF4-FFF2-40B4-BE49-F238E27FC236}">
                <a16:creationId xmlns:a16="http://schemas.microsoft.com/office/drawing/2014/main" id="{9CDF4DEF-FA51-D355-C53D-64187EB0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5CC706-0C58-29BC-9409-6EC6298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5546"/>
            <a:ext cx="9144000" cy="1658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Lotyšsko</a:t>
            </a:r>
            <a:r>
              <a:rPr lang="en-US" sz="6000" b="1" dirty="0">
                <a:solidFill>
                  <a:srgbClr val="FFFFFF"/>
                </a:solidFill>
              </a:rPr>
              <a:t> - Riga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68F74-6ED8-7883-9B3C-3C572D7D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879997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22. 5. 2022 - 10. 6. 2022</a:t>
            </a:r>
          </a:p>
        </p:txBody>
      </p:sp>
    </p:spTree>
    <p:extLst>
      <p:ext uri="{BB962C8B-B14F-4D97-AF65-F5344CB8AC3E}">
        <p14:creationId xmlns:p14="http://schemas.microsoft.com/office/powerpoint/2010/main" val="143606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4556B26-CB82-05E3-6A70-BDB7C846F109}"/>
              </a:ext>
            </a:extLst>
          </p:cNvPr>
          <p:cNvSpPr txBox="1"/>
          <p:nvPr/>
        </p:nvSpPr>
        <p:spPr>
          <a:xfrm>
            <a:off x="725313" y="1054902"/>
            <a:ext cx="4005721" cy="50452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Decathlon je jeden z nejznámějších prodejců sportovního zboží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Hlavní myšlenkou této po celém světě rozšířené společnosti, je zpřístupnit sport všem (proto slogan – ,,</a:t>
            </a:r>
            <a:r>
              <a:rPr lang="en-US" sz="2000" i="1"/>
              <a:t>sport pro všechny"</a:t>
            </a:r>
            <a:r>
              <a:rPr lang="en-US" sz="2000"/>
              <a:t>)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Celkem se pyšní 1647 prodejnami v 57 různých zemích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Konkrétně prodejna v Rize, ve které jsme 3 týdny pracovali, se řadí mezi ty mladší (nové)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E7667F5-1358-1152-7E60-B37A006A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524" y="319065"/>
            <a:ext cx="5845688" cy="1466125"/>
          </a:xfrm>
          <a:prstGeom prst="rect">
            <a:avLst/>
          </a:prstGeom>
        </p:spPr>
      </p:pic>
      <p:pic>
        <p:nvPicPr>
          <p:cNvPr id="3" name="Obrázek 4" descr="Obsah obrázku text, obloha, exteriér, silnice&#10;&#10;Popis se vygeneroval automaticky.">
            <a:extLst>
              <a:ext uri="{FF2B5EF4-FFF2-40B4-BE49-F238E27FC236}">
                <a16:creationId xmlns:a16="http://schemas.microsoft.com/office/drawing/2014/main" id="{F202C1F4-372F-C0CE-B3BF-8C7DADA4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82" y="2265356"/>
            <a:ext cx="5164764" cy="36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2DF43-3AFD-9961-02A7-F178788B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Organizační struktura společnosti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3EC0B-34DB-B080-D1F6-D7A072EF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>
                <a:solidFill>
                  <a:srgbClr val="FFC000"/>
                </a:solidFill>
                <a:cs typeface="Calibri" panose="020F0502020204030204"/>
              </a:rPr>
              <a:t>Celosvětový generální ředitel - Michael </a:t>
            </a:r>
            <a:r>
              <a:rPr lang="cs-CZ" b="1" dirty="0" err="1">
                <a:solidFill>
                  <a:srgbClr val="FFC000"/>
                </a:solidFill>
                <a:cs typeface="Calibri" panose="020F0502020204030204"/>
              </a:rPr>
              <a:t>Aballea</a:t>
            </a:r>
            <a:endParaRPr lang="cs-CZ" b="1" dirty="0">
              <a:solidFill>
                <a:srgbClr val="FFC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 panose="020F0502020204030204"/>
              </a:rPr>
              <a:t>Místní generální ředitel</a:t>
            </a:r>
          </a:p>
          <a:p>
            <a:pPr marL="514350" indent="-514350">
              <a:buAutoNum type="arabicPeriod"/>
            </a:pPr>
            <a:r>
              <a:rPr lang="cs-CZ" b="1" dirty="0">
                <a:solidFill>
                  <a:srgbClr val="BA5C1E"/>
                </a:solidFill>
                <a:cs typeface="Calibri" panose="020F0502020204030204"/>
              </a:rPr>
              <a:t>Vedoucí obchodu</a:t>
            </a:r>
          </a:p>
          <a:p>
            <a:pPr marL="514350" indent="-514350">
              <a:buAutoNum type="arabicPeriod"/>
            </a:pPr>
            <a:r>
              <a:rPr lang="cs-CZ" b="1" dirty="0">
                <a:cs typeface="Calibri" panose="020F0502020204030204"/>
              </a:rPr>
              <a:t>Team leader (vedoucí týmu)</a:t>
            </a:r>
          </a:p>
          <a:p>
            <a:pPr marL="514350" indent="-514350">
              <a:buAutoNum type="arabicPeriod"/>
            </a:pPr>
            <a:r>
              <a:rPr lang="cs-CZ" b="1" dirty="0">
                <a:cs typeface="Calibri" panose="020F0502020204030204"/>
              </a:rPr>
              <a:t>Studenti Erasmu na stáži</a:t>
            </a:r>
          </a:p>
        </p:txBody>
      </p:sp>
    </p:spTree>
    <p:extLst>
      <p:ext uri="{BB962C8B-B14F-4D97-AF65-F5344CB8AC3E}">
        <p14:creationId xmlns:p14="http://schemas.microsoft.com/office/powerpoint/2010/main" val="112898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47109-FE36-C049-91FD-D5CE39CC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384"/>
            <a:ext cx="10515600" cy="845786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Popis činností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7C1A17-C759-4AD9-8474-301F2991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73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cs typeface="Calibri"/>
              </a:rPr>
              <a:t>První 2 týdny byl naší prací tzv. </a:t>
            </a:r>
            <a:r>
              <a:rPr lang="cs-CZ" sz="2200" dirty="0" err="1">
                <a:cs typeface="Calibri"/>
              </a:rPr>
              <a:t>shadowing</a:t>
            </a:r>
            <a:r>
              <a:rPr lang="cs-CZ" sz="2200" dirty="0">
                <a:cs typeface="Calibri"/>
              </a:rPr>
              <a:t>, neboli stínování, to znamená, že jsme byli rozděleni samostatně do různých částí prodejny, a napodobovali jsme práci zaměstnanců (každé dva dny jsme vzájemně s ostatními studenty střídali části prodejny ve kterých jsme pracovali). V každé části prodejny (např. Vodní sporty, fitness, cyklistika..), byl základem tzv. </a:t>
            </a:r>
            <a:r>
              <a:rPr lang="cs-CZ" sz="2200" dirty="0" err="1">
                <a:cs typeface="Calibri"/>
              </a:rPr>
              <a:t>Facing</a:t>
            </a:r>
            <a:r>
              <a:rPr lang="cs-CZ" sz="2200" dirty="0">
                <a:cs typeface="Calibri"/>
              </a:rPr>
              <a:t> - vizuální úprava/seřazování produktů, poté vybalování nového zboží a třídění jej do příslušných regálů, a příležitostná pomoc zákazníkům, týkající se rad a doporučení produktů k danému sportu. </a:t>
            </a:r>
          </a:p>
          <a:p>
            <a:r>
              <a:rPr lang="cs-CZ" sz="2200" dirty="0">
                <a:cs typeface="Calibri"/>
              </a:rPr>
              <a:t>Poslední týden jsme věnovali vzdělávání se v oblastech zákaznické podpory, marketingu, servisu, vedením E-shopu a užitku eko produktů</a:t>
            </a:r>
          </a:p>
        </p:txBody>
      </p:sp>
    </p:spTree>
    <p:extLst>
      <p:ext uri="{BB962C8B-B14F-4D97-AF65-F5344CB8AC3E}">
        <p14:creationId xmlns:p14="http://schemas.microsoft.com/office/powerpoint/2010/main" val="138272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soba, muž, stojící&#10;&#10;Popis se vygeneroval automaticky.">
            <a:extLst>
              <a:ext uri="{FF2B5EF4-FFF2-40B4-BE49-F238E27FC236}">
                <a16:creationId xmlns:a16="http://schemas.microsoft.com/office/drawing/2014/main" id="{867730D6-4080-6C59-4BEF-99029FD4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7" r="508" b="11872"/>
          <a:stretch/>
        </p:blipFill>
        <p:spPr>
          <a:xfrm>
            <a:off x="212466" y="506120"/>
            <a:ext cx="2209149" cy="3937212"/>
          </a:xfrm>
          <a:prstGeom prst="rect">
            <a:avLst/>
          </a:prstGeom>
        </p:spPr>
      </p:pic>
      <p:pic>
        <p:nvPicPr>
          <p:cNvPr id="5" name="Obrázek 5" descr="Obsah obrázku interiér&#10;&#10;Popis se vygeneroval automaticky.">
            <a:extLst>
              <a:ext uri="{FF2B5EF4-FFF2-40B4-BE49-F238E27FC236}">
                <a16:creationId xmlns:a16="http://schemas.microsoft.com/office/drawing/2014/main" id="{137E1083-FA7A-ED9F-8AFB-9314BF36E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8" r="508" b="7991"/>
          <a:stretch/>
        </p:blipFill>
        <p:spPr>
          <a:xfrm>
            <a:off x="7277429" y="124881"/>
            <a:ext cx="2086852" cy="3951335"/>
          </a:xfrm>
          <a:prstGeom prst="rect">
            <a:avLst/>
          </a:prstGeom>
        </p:spPr>
      </p:pic>
      <p:pic>
        <p:nvPicPr>
          <p:cNvPr id="6" name="Obrázek 6" descr="Obsah obrázku osoba, interiér, strop, lidé&#10;&#10;Popis se vygeneroval automaticky.">
            <a:extLst>
              <a:ext uri="{FF2B5EF4-FFF2-40B4-BE49-F238E27FC236}">
                <a16:creationId xmlns:a16="http://schemas.microsoft.com/office/drawing/2014/main" id="{60A23440-288C-AD4D-9796-A0A9CFD4C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61" r="469" b="14155"/>
          <a:stretch/>
        </p:blipFill>
        <p:spPr>
          <a:xfrm>
            <a:off x="4871182" y="703674"/>
            <a:ext cx="2242703" cy="3542279"/>
          </a:xfrm>
          <a:prstGeom prst="rect">
            <a:avLst/>
          </a:prstGeom>
        </p:spPr>
      </p:pic>
      <p:pic>
        <p:nvPicPr>
          <p:cNvPr id="7" name="Obrázek 7" descr="Obsah obrázku text, osoba&#10;&#10;Popis se vygeneroval automaticky.">
            <a:extLst>
              <a:ext uri="{FF2B5EF4-FFF2-40B4-BE49-F238E27FC236}">
                <a16:creationId xmlns:a16="http://schemas.microsoft.com/office/drawing/2014/main" id="{AD8C1A00-9EC1-70F4-3DC1-D8296E610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73" y="195674"/>
            <a:ext cx="2176823" cy="4491096"/>
          </a:xfrm>
          <a:prstGeom prst="rect">
            <a:avLst/>
          </a:prstGeom>
        </p:spPr>
      </p:pic>
      <p:pic>
        <p:nvPicPr>
          <p:cNvPr id="8" name="Obrázek 8" descr="Obsah obrázku text, stůl, interiér, přeplněné&#10;&#10;Popis se vygeneroval automaticky.">
            <a:extLst>
              <a:ext uri="{FF2B5EF4-FFF2-40B4-BE49-F238E27FC236}">
                <a16:creationId xmlns:a16="http://schemas.microsoft.com/office/drawing/2014/main" id="{4062BBAA-DAAD-3FC6-0AFB-F235EDB98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884" y="327378"/>
            <a:ext cx="2402600" cy="4970874"/>
          </a:xfrm>
          <a:prstGeom prst="rect">
            <a:avLst/>
          </a:prstGeom>
        </p:spPr>
      </p:pic>
      <p:pic>
        <p:nvPicPr>
          <p:cNvPr id="9" name="Obrázek 9" descr="Obsah obrázku interiér, patro&#10;&#10;Popis se vygeneroval automaticky.">
            <a:extLst>
              <a:ext uri="{FF2B5EF4-FFF2-40B4-BE49-F238E27FC236}">
                <a16:creationId xmlns:a16="http://schemas.microsoft.com/office/drawing/2014/main" id="{F9FDB048-435E-9A82-4B40-A1003C61FD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329" r="469" b="24658"/>
          <a:stretch/>
        </p:blipFill>
        <p:spPr>
          <a:xfrm>
            <a:off x="7326682" y="4269082"/>
            <a:ext cx="1988368" cy="2592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250F5B8-B717-58CD-93EA-C80D8808E380}"/>
              </a:ext>
            </a:extLst>
          </p:cNvPr>
          <p:cNvSpPr txBox="1"/>
          <p:nvPr/>
        </p:nvSpPr>
        <p:spPr>
          <a:xfrm>
            <a:off x="1695215" y="5533436"/>
            <a:ext cx="383445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/>
              <a:t>Pracovní nasazení</a:t>
            </a:r>
          </a:p>
        </p:txBody>
      </p:sp>
    </p:spTree>
    <p:extLst>
      <p:ext uri="{BB962C8B-B14F-4D97-AF65-F5344CB8AC3E}">
        <p14:creationId xmlns:p14="http://schemas.microsoft.com/office/powerpoint/2010/main" val="11547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2921D-9F03-8C60-9F16-CDC658EA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Volnočasové aktivity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EF0E1-B43C-8647-9B3E-DC4F6C60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Tour na lodi po řece </a:t>
            </a:r>
            <a:r>
              <a:rPr lang="cs-CZ" dirty="0" err="1">
                <a:cs typeface="Calibri"/>
              </a:rPr>
              <a:t>Dougava</a:t>
            </a:r>
          </a:p>
          <a:p>
            <a:r>
              <a:rPr lang="cs-CZ" dirty="0">
                <a:cs typeface="Calibri"/>
              </a:rPr>
              <a:t>Prohlídka domu </a:t>
            </a:r>
            <a:r>
              <a:rPr lang="cs-CZ" dirty="0" err="1">
                <a:cs typeface="Calibri"/>
              </a:rPr>
              <a:t>Černohlavců</a:t>
            </a:r>
          </a:p>
          <a:p>
            <a:r>
              <a:rPr lang="cs-CZ" dirty="0">
                <a:cs typeface="Calibri"/>
              </a:rPr>
              <a:t>Návštěva zámku </a:t>
            </a:r>
            <a:r>
              <a:rPr lang="cs-CZ" dirty="0" err="1">
                <a:ea typeface="+mn-lt"/>
                <a:cs typeface="+mn-lt"/>
              </a:rPr>
              <a:t>Rundāle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cs typeface="Calibri"/>
              </a:rPr>
              <a:t>Den na pláži </a:t>
            </a:r>
            <a:r>
              <a:rPr lang="cs-CZ" dirty="0" err="1">
                <a:cs typeface="Calibri"/>
              </a:rPr>
              <a:t>Jurmala</a:t>
            </a:r>
          </a:p>
          <a:p>
            <a:r>
              <a:rPr lang="cs-CZ" dirty="0">
                <a:cs typeface="Calibri"/>
              </a:rPr>
              <a:t>Bowling v nákupním centru Akropole</a:t>
            </a:r>
          </a:p>
        </p:txBody>
      </p:sp>
    </p:spTree>
    <p:extLst>
      <p:ext uri="{BB962C8B-B14F-4D97-AF65-F5344CB8AC3E}">
        <p14:creationId xmlns:p14="http://schemas.microsoft.com/office/powerpoint/2010/main" val="389144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voda, exteriér, loďka, vzdálenost&#10;&#10;Popis se vygeneroval automaticky.">
            <a:extLst>
              <a:ext uri="{FF2B5EF4-FFF2-40B4-BE49-F238E27FC236}">
                <a16:creationId xmlns:a16="http://schemas.microsoft.com/office/drawing/2014/main" id="{C7C2D4E5-4710-6D18-6D0D-A186B5603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3" r="469" b="18493"/>
          <a:stretch/>
        </p:blipFill>
        <p:spPr>
          <a:xfrm>
            <a:off x="543773" y="148638"/>
            <a:ext cx="2054554" cy="3316425"/>
          </a:xfrm>
          <a:prstGeom prst="rect">
            <a:avLst/>
          </a:prstGeom>
        </p:spPr>
      </p:pic>
      <p:pic>
        <p:nvPicPr>
          <p:cNvPr id="5" name="Obrázek 5" descr="Obsah obrázku exteriér, obloha, země, silnice&#10;&#10;Popis se vygeneroval automaticky.">
            <a:extLst>
              <a:ext uri="{FF2B5EF4-FFF2-40B4-BE49-F238E27FC236}">
                <a16:creationId xmlns:a16="http://schemas.microsoft.com/office/drawing/2014/main" id="{757244EB-03AC-1483-7707-66CC9D65C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6" b="15513"/>
          <a:stretch/>
        </p:blipFill>
        <p:spPr>
          <a:xfrm>
            <a:off x="2886386" y="73379"/>
            <a:ext cx="2242369" cy="3832651"/>
          </a:xfrm>
          <a:prstGeom prst="rect">
            <a:avLst/>
          </a:prstGeom>
        </p:spPr>
      </p:pic>
      <p:pic>
        <p:nvPicPr>
          <p:cNvPr id="6" name="Obrázek 6" descr="Obsah obrázku stůl, interiér, přeplněné, jídlo&#10;&#10;Popis se vygeneroval automaticky.">
            <a:extLst>
              <a:ext uri="{FF2B5EF4-FFF2-40B4-BE49-F238E27FC236}">
                <a16:creationId xmlns:a16="http://schemas.microsoft.com/office/drawing/2014/main" id="{17B7360D-D8B1-EB6F-99D4-AB9022F0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22" y="186267"/>
            <a:ext cx="1753490" cy="3606800"/>
          </a:xfrm>
          <a:prstGeom prst="rect">
            <a:avLst/>
          </a:prstGeom>
        </p:spPr>
      </p:pic>
      <p:pic>
        <p:nvPicPr>
          <p:cNvPr id="7" name="Obrázek 7" descr="Obsah obrázku osoba, obloha, exteriér, lidé&#10;&#10;Popis se vygeneroval automaticky.">
            <a:extLst>
              <a:ext uri="{FF2B5EF4-FFF2-40B4-BE49-F238E27FC236}">
                <a16:creationId xmlns:a16="http://schemas.microsoft.com/office/drawing/2014/main" id="{0C9B7F41-2F74-CDB9-2A5D-36DAAF5A7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5" b="13802"/>
          <a:stretch/>
        </p:blipFill>
        <p:spPr>
          <a:xfrm>
            <a:off x="7260831" y="73377"/>
            <a:ext cx="2120074" cy="3795730"/>
          </a:xfrm>
          <a:prstGeom prst="rect">
            <a:avLst/>
          </a:prstGeom>
        </p:spPr>
      </p:pic>
      <p:pic>
        <p:nvPicPr>
          <p:cNvPr id="8" name="Obrázek 8" descr="Obsah obrázku obloha, exteriér, silnice, ulice&#10;&#10;Popis se vygeneroval automaticky.">
            <a:extLst>
              <a:ext uri="{FF2B5EF4-FFF2-40B4-BE49-F238E27FC236}">
                <a16:creationId xmlns:a16="http://schemas.microsoft.com/office/drawing/2014/main" id="{3FD67905-490C-6142-104E-54E4F3338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3" b="17520"/>
          <a:stretch/>
        </p:blipFill>
        <p:spPr>
          <a:xfrm>
            <a:off x="9528016" y="120416"/>
            <a:ext cx="2486954" cy="4219274"/>
          </a:xfrm>
          <a:prstGeom prst="rect">
            <a:avLst/>
          </a:prstGeom>
        </p:spPr>
      </p:pic>
      <p:pic>
        <p:nvPicPr>
          <p:cNvPr id="9" name="Obrázek 9" descr="Obsah obrázku patro, interiér, osoba, muž&#10;&#10;Popis se vygeneroval automaticky.">
            <a:extLst>
              <a:ext uri="{FF2B5EF4-FFF2-40B4-BE49-F238E27FC236}">
                <a16:creationId xmlns:a16="http://schemas.microsoft.com/office/drawing/2014/main" id="{4244AE34-3BAA-24E6-2CFF-A3AEC3BA01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2" t="14676" r="-470" b="13242"/>
          <a:stretch/>
        </p:blipFill>
        <p:spPr>
          <a:xfrm>
            <a:off x="722980" y="3615561"/>
            <a:ext cx="1988237" cy="2966075"/>
          </a:xfrm>
          <a:prstGeom prst="rect">
            <a:avLst/>
          </a:prstGeom>
        </p:spPr>
      </p:pic>
      <p:pic>
        <p:nvPicPr>
          <p:cNvPr id="10" name="Obrázek 10" descr="Obsah obrázku voda, exteriér, muž, osoba&#10;&#10;Popis se vygeneroval automaticky.">
            <a:extLst>
              <a:ext uri="{FF2B5EF4-FFF2-40B4-BE49-F238E27FC236}">
                <a16:creationId xmlns:a16="http://schemas.microsoft.com/office/drawing/2014/main" id="{B0C83820-8815-2661-77F3-6230CF47E4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79" t="13545" r="-766" b="3101"/>
          <a:stretch/>
        </p:blipFill>
        <p:spPr>
          <a:xfrm>
            <a:off x="6775214" y="3980272"/>
            <a:ext cx="2256501" cy="2723749"/>
          </a:xfrm>
          <a:prstGeom prst="rect">
            <a:avLst/>
          </a:prstGeom>
        </p:spPr>
      </p:pic>
      <p:pic>
        <p:nvPicPr>
          <p:cNvPr id="11" name="Obrázek 11" descr="Obsah obrázku osoba, okno, interiér, lidé&#10;&#10;Popis se vygeneroval automaticky.">
            <a:extLst>
              <a:ext uri="{FF2B5EF4-FFF2-40B4-BE49-F238E27FC236}">
                <a16:creationId xmlns:a16="http://schemas.microsoft.com/office/drawing/2014/main" id="{34D6B7F8-15CE-4B27-45C2-2FFFFDB24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1" y="4055251"/>
            <a:ext cx="3213569" cy="243520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AAF56D-D37A-16D0-2255-2F6642A623F3}"/>
              </a:ext>
            </a:extLst>
          </p:cNvPr>
          <p:cNvSpPr txBox="1"/>
          <p:nvPr/>
        </p:nvSpPr>
        <p:spPr>
          <a:xfrm>
            <a:off x="9446919" y="5072475"/>
            <a:ext cx="27432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000" b="1" dirty="0"/>
              <a:t>Volnočasové aktivity</a:t>
            </a:r>
            <a:endParaRPr lang="cs-CZ" sz="3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6036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Office Theme</vt:lpstr>
      <vt:lpstr>Stáž Lotyšsko - Riga</vt:lpstr>
      <vt:lpstr>Obsah prezentace</vt:lpstr>
      <vt:lpstr>Lotyšsko - Riga</vt:lpstr>
      <vt:lpstr>Prezentace aplikace PowerPoint</vt:lpstr>
      <vt:lpstr>Organizační struktura společnosti</vt:lpstr>
      <vt:lpstr>Popis činností</vt:lpstr>
      <vt:lpstr>Prezentace aplikace PowerPoint</vt:lpstr>
      <vt:lpstr>Volnočasové aktivity</vt:lpstr>
      <vt:lpstr>Prezentace aplikace PowerPoint</vt:lpstr>
      <vt:lpstr>Přínos - získané dovednosti</vt:lpstr>
      <vt:lpstr>Zdroje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483</cp:revision>
  <dcterms:created xsi:type="dcterms:W3CDTF">2022-06-23T17:51:27Z</dcterms:created>
  <dcterms:modified xsi:type="dcterms:W3CDTF">2022-06-23T19:49:47Z</dcterms:modified>
</cp:coreProperties>
</file>